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9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71983-D4B6-4F64-B1E3-4CF0083912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F2915-BE13-4D6D-94FF-6B5D0CE73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77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F2915-BE13-4D6D-94FF-6B5D0CE7388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9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F2915-BE13-4D6D-94FF-6B5D0CE738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71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8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30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80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52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44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32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56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4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3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71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75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microsoft.com/office/2007/relationships/hdphoto" Target="../media/hdphoto3.wdp"/><Relationship Id="rId26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4.wdp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openxmlformats.org/officeDocument/2006/relationships/image" Target="../media/image5.pn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32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23" Type="http://schemas.openxmlformats.org/officeDocument/2006/relationships/image" Target="../media/image7.png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31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Relationship Id="rId22" Type="http://schemas.openxmlformats.org/officeDocument/2006/relationships/image" Target="../media/image6.png"/><Relationship Id="rId27" Type="http://schemas.microsoft.com/office/2007/relationships/hdphoto" Target="../media/hdphoto5.wdp"/><Relationship Id="rId30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68876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454" y="2107782"/>
            <a:ext cx="646696" cy="88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0162" flipH="1">
            <a:off x="-56701" y="3095370"/>
            <a:ext cx="971997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529" y="2372668"/>
            <a:ext cx="2339342" cy="448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8D837-8ACE-4449-A3DE-E819A02E7076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9DC12-8DB2-44C1-B684-AFC99C3A85F6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1030" y1="52294" x2="21030" y2="52294"/>
                        <a14:foregroundMark x1="22318" y1="54434" x2="22318" y2="54434"/>
                        <a14:foregroundMark x1="17167" y1="51070" x2="17167" y2="51070"/>
                        <a14:foregroundMark x1="33906" y1="48318" x2="33906" y2="48318"/>
                        <a14:foregroundMark x1="24893" y1="59939" x2="24893" y2="59939"/>
                        <a14:foregroundMark x1="23176" y1="68502" x2="23176" y2="68502"/>
                        <a14:foregroundMark x1="14163" y1="51682" x2="14163" y2="51682"/>
                        <a14:backgroundMark x1="13734" y1="49847" x2="13734" y2="49847"/>
                      </a14:backgroundRemoval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422">
            <a:off x="180674" y="3393038"/>
            <a:ext cx="1959233" cy="325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747" y="4071660"/>
            <a:ext cx="1808807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212" y="1975388"/>
            <a:ext cx="115624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4068804_0_b873b_e1e8cbd4_XL (650x288, 310Kb)"/>
          <p:cNvPicPr/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417" y="6381328"/>
            <a:ext cx="1955800" cy="47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45" y="6395640"/>
            <a:ext cx="1222765" cy="49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4068804_0_b872c_3d8a0c86_XL (650x178, 255Kb)"/>
          <p:cNvPicPr/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88" y="4773115"/>
            <a:ext cx="7509272" cy="208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://tnu.podelise.ru/pars_docs/refs/247/246588/246588_html_7fa2a21a.jpg"/>
          <p:cNvPicPr/>
          <p:nvPr userDrawn="1"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000" b="91778" l="667" r="99333">
                        <a14:foregroundMark x1="51333" y1="5778" x2="51333" y2="5778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9453">
            <a:off x="477163" y="1477803"/>
            <a:ext cx="386767" cy="50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Picture 14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0939">
            <a:off x="87200" y="800958"/>
            <a:ext cx="6223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9" y="284575"/>
            <a:ext cx="525413" cy="54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60" y="5301208"/>
            <a:ext cx="6223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3114" y="4450058"/>
            <a:ext cx="552946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01" y="4014878"/>
            <a:ext cx="525413" cy="54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5094">
            <a:off x="8260407" y="3434192"/>
            <a:ext cx="6223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77549" flipH="1">
            <a:off x="8566760" y="2575322"/>
            <a:ext cx="576064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212336" y="2124211"/>
            <a:ext cx="527174" cy="4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92352" flipV="1">
            <a:off x="8242861" y="5087404"/>
            <a:ext cx="527174" cy="40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510" y="1647146"/>
            <a:ext cx="316144" cy="32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3219">
            <a:off x="8295293" y="1115416"/>
            <a:ext cx="455642" cy="4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9988" y="135536"/>
            <a:ext cx="316144" cy="32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0345" y="589853"/>
            <a:ext cx="514474" cy="53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4878">
            <a:off x="127879" y="135536"/>
            <a:ext cx="31115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9238">
            <a:off x="7712351" y="138904"/>
            <a:ext cx="394678" cy="48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2547">
            <a:off x="6876999" y="-42066"/>
            <a:ext cx="6159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5927" flipH="1">
            <a:off x="6210773" y="156856"/>
            <a:ext cx="53749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4247">
            <a:off x="5619489" y="-100288"/>
            <a:ext cx="6159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61" y="41979"/>
            <a:ext cx="541892" cy="51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9660" y="160092"/>
            <a:ext cx="395861" cy="44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31170" y="61867"/>
            <a:ext cx="488131" cy="46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0998">
            <a:off x="1119719" y="13123"/>
            <a:ext cx="590636" cy="56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84" y="111103"/>
            <a:ext cx="6159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1385">
            <a:off x="2471096" y="-28853"/>
            <a:ext cx="465721" cy="44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3492" flipH="1">
            <a:off x="3113945" y="141273"/>
            <a:ext cx="393575" cy="44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5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9.jpg"/><Relationship Id="rId5" Type="http://schemas.openxmlformats.org/officeDocument/2006/relationships/image" Target="../media/image16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340768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Сказка про березовое семечко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54868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Муниципальное дошкольное образовательное учреждение детский сад «Светлячок»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378904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Выполнила: </a:t>
            </a:r>
            <a:r>
              <a:rPr lang="ru-RU" dirty="0" smtClean="0"/>
              <a:t>учитель-логопед</a:t>
            </a:r>
            <a:r>
              <a:rPr lang="ru-RU" dirty="0" smtClean="0"/>
              <a:t> </a:t>
            </a:r>
            <a:r>
              <a:rPr lang="ru-RU" dirty="0"/>
              <a:t>Кокарева Н.В.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"/>
    </mc:Choice>
    <mc:Fallback xmlns="">
      <p:transition spd="slow" advClick="0" advTm="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56" y="21381"/>
            <a:ext cx="9144000" cy="6858000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012" y="2060848"/>
            <a:ext cx="475529" cy="3840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483" y="2587719"/>
            <a:ext cx="475529" cy="3840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2932159"/>
            <a:ext cx="475529" cy="3840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471" y="3846897"/>
            <a:ext cx="475529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630"/>
    </mc:Choice>
    <mc:Fallback xmlns="">
      <p:transition spd="slow" advClick="0" advTm="3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.00018 5.18519E-6 L 0.00018 5.18519E-6 C -0.02795 -0.01388 -0.00607 -0.00462 -0.07152 -0.00277 L -0.11041 -0.00138 C -0.11927 -0.00046 -0.12795 0.00024 -0.1368 0.0014 C -0.14375 0.00255 -0.15086 0.00394 -0.15781 0.00556 C -0.15885 0.00603 -0.15989 0.00695 -0.16093 0.00718 C -0.16649 0.00834 -0.17222 0.0088 -0.17777 0.00996 C -0.17916 0.01019 -0.18055 0.01089 -0.18194 0.01135 C -0.19045 0.01366 -0.19895 0.01505 -0.20729 0.01829 C -0.21215 0.02015 -0.21701 0.02223 -0.22204 0.02385 C -0.22378 0.02454 -0.22552 0.02478 -0.22725 0.02524 C -0.23437 0.02802 -0.24132 0.03126 -0.24826 0.0338 C -0.25034 0.0345 -0.2526 0.0345 -0.25468 0.03519 C -0.26093 0.03728 -0.26736 0.03959 -0.27361 0.04214 C -0.275 0.04283 -0.27639 0.04422 -0.27777 0.04491 C -0.28715 0.04978 -0.2967 0.05417 -0.30625 0.05903 C -0.30764 0.05973 -0.30902 0.06112 -0.31041 0.06181 C -0.31666 0.06528 -0.32309 0.06853 -0.32934 0.07177 C -0.33906 0.07663 -0.32239 0.06598 -0.34514 0.0801 C -0.34635 0.08079 -0.34722 0.08218 -0.34826 0.08288 C -0.35382 0.08681 -0.35972 0.09005 -0.3651 0.09422 C -0.37552 0.10186 -0.37118 0.09954 -0.37777 0.10255 C -0.38264 0.10765 -0.3875 0.1132 -0.39253 0.11806 C -0.39375 0.11922 -0.39531 0.11968 -0.3967 0.12084 C -0.40243 0.12547 -0.40798 0.1301 -0.41354 0.13496 C -0.41718 0.13797 -0.41996 0.14329 -0.42413 0.14468 L -0.43559 0.14885 C -0.4368 0.14931 -0.43767 0.15001 -0.43889 0.15024 C -0.44132 0.15093 -0.44375 0.15116 -0.44618 0.15186 C -0.4493 0.15116 -0.4526 0.1514 -0.45573 0.15024 C -0.4585 0.14931 -0.46128 0.14723 -0.46406 0.14607 C -0.46684 0.14491 -0.46979 0.14468 -0.47257 0.14329 C -0.47673 0.14121 -0.48073 0.1382 -0.48507 0.13635 C -0.48715 0.13542 -0.48941 0.1345 -0.49149 0.13357 C -0.49323 0.13265 -0.49496 0.13172 -0.4967 0.13056 C -0.49948 0.12894 -0.50208 0.12547 -0.5052 0.12501 C -0.51406 0.12362 -0.51458 0.12385 -0.52413 0.12084 C -0.52517 0.12061 -0.52621 0.11991 -0.52725 0.11945 L -0.55451 0.12084 L -0.55451 0.12084 L -0.55451 0.12084 L -0.55451 0.11945 L -0.55451 0.11945 " pathEditMode="relative" ptsTypes="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6.66667E-6 6.66667E-6 L -6.66667E-6 6.66667E-6 C -0.00105 0.00024 -0.0106 0.00464 -0.01268 0.00695 C -0.01615 0.01042 -0.01876 0.01505 -0.02223 0.01806 C -0.02657 0.022 -0.03143 0.02431 -0.03594 0.02802 C -0.04237 0.03334 -0.04775 0.04121 -0.05487 0.04491 C -0.06459 0.04978 -0.07935 0.05695 -0.08647 0.0632 C -0.08751 0.06413 -0.08855 0.06505 -0.08959 0.06598 C -0.09862 0.07269 -0.09462 0.06806 -0.10539 0.07709 C -0.10903 0.08033 -0.11199 0.08473 -0.11598 0.08704 C -0.1191 0.0889 -0.1224 0.09029 -0.12535 0.0926 C -0.14897 0.11158 -0.13473 0.10487 -0.14532 0.1095 C -0.1514 0.11482 -0.15244 0.11598 -0.15903 0.12084 C -0.16251 0.12316 -0.16598 0.12593 -0.16962 0.12779 C -0.17397 0.1301 -0.17883 0.13149 -0.18334 0.13334 C -0.18438 0.1338 -0.18542 0.1345 -0.18647 0.13473 C -0.18959 0.13542 -0.19272 0.13566 -0.19584 0.13635 C -0.22084 0.14121 -0.19532 0.13681 -0.21702 0.14191 C -0.22188 0.14306 -0.23265 0.14422 -0.23699 0.14468 L -0.3264 0.14329 C -0.5231 0.14329 -0.31129 0.14677 -0.48126 0.14329 C -0.48299 0.14237 -0.48473 0.14121 -0.48629 0.14052 C -0.48768 0.13982 -0.48907 0.13982 -0.49046 0.13913 C -0.49723 0.13589 -0.49758 0.13519 -0.50313 0.13056 C -0.50417 0.12871 -0.50522 0.12686 -0.50626 0.12501 C -0.50695 0.12362 -0.50747 0.12177 -0.50834 0.12084 C -0.50903 0.12015 -0.50973 0.12084 -0.5106 0.12084 L -0.50522 0.12223 L -0.50522 0.12223 " pathEditMode="relative" ptsTypes="AAAAAAAAAAAAAAAAAAAA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1.66667E-6 -8.51852E-6 L -1.66667E-6 -8.51852E-6 C -0.00816 -0.0007 -0.01632 -0.00047 -0.02431 -0.00163 C -0.02969 -0.00209 -0.0349 -0.00394 -0.0401 -0.00579 C -0.06736 -0.02385 -0.02274 0.00532 -0.04844 -0.00996 C -0.05347 -0.01297 -0.05851 -0.01598 -0.06319 -0.01968 C -0.06493 -0.0213 -0.06667 -0.02292 -0.06858 -0.02408 C -0.07396 -0.02755 -0.07969 -0.03056 -0.08542 -0.0338 C -0.09062 -0.03704 -0.09566 -0.04121 -0.10121 -0.04376 C -0.10538 -0.04561 -0.10955 -0.04723 -0.11371 -0.04931 C -0.12049 -0.05278 -0.12483 -0.05672 -0.1316 -0.05903 C -0.13646 -0.06089 -0.14149 -0.06204 -0.14635 -0.06343 C -0.16597 -0.06852 -0.17066 -0.06922 -0.18958 -0.07315 C -0.19722 -0.07663 -0.19236 -0.07477 -0.20746 -0.07593 L -0.22847 -0.07732 C -0.27326 -0.09746 -0.22847 -0.07778 -0.36319 -0.08033 C -0.37344 -0.08033 -0.38351 -0.08126 -0.39375 -0.08172 C -0.39931 -0.08218 -0.41042 -0.08288 -0.41684 -0.0845 C -0.41806 -0.08473 -0.41892 -0.08565 -0.41996 -0.08589 C -0.42361 -0.08658 -0.42708 -0.08681 -0.43056 -0.08727 C -0.43681 -0.09005 -0.43073 -0.08751 -0.4401 -0.09005 C -0.44323 -0.09098 -0.44635 -0.0919 -0.44948 -0.09283 C -0.4533 -0.09399 -0.45729 -0.09468 -0.46111 -0.09561 C -0.46875 -0.09769 -0.48941 -0.10371 -0.5 -0.10556 C -0.50382 -0.10626 -0.50781 -0.10649 -0.51163 -0.10695 C -0.51858 -0.10996 -0.51458 -0.10857 -0.52743 -0.10973 C -0.53403 -0.11019 -0.5408 -0.11065 -0.5474 -0.11112 C -0.58733 -0.11436 -0.52014 -0.11135 -0.60851 -0.11389 C -0.60955 -0.11482 -0.61059 -0.11575 -0.61163 -0.11667 C -0.61267 -0.11806 -0.61354 -0.11991 -0.61476 -0.12107 C -0.61701 -0.12269 -0.61979 -0.12362 -0.62205 -0.12524 C -0.62309 -0.12593 -0.62396 -0.12732 -0.62517 -0.12802 C -0.62812 -0.12964 -0.6316 -0.13033 -0.63455 -0.13218 C -0.63594 -0.13311 -0.63733 -0.1345 -0.63872 -0.13496 C -0.6408 -0.13589 -0.64306 -0.13565 -0.64514 -0.13635 C -0.65434 -0.13959 -0.64844 -0.13913 -0.65347 -0.13913 L -0.65573 -0.13913 " pathEditMode="relative" ptsTypes="AAAAAAAAAAAAAA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1.11111E-6 3.7037E-6 L -1.11111E-6 3.7037E-6 C -0.00295 -0.00255 -0.00556 -0.0051 -0.00851 -0.00718 C -0.00955 -0.00788 -0.01059 -0.00811 -0.01163 -0.00857 C -0.02865 -0.01528 -0.00833 -0.00718 -0.02847 -0.01413 C -0.04583 -0.02014 -0.03212 -0.0176 -0.05069 -0.01968 C -0.0559 -0.02107 -0.06111 -0.02246 -0.06632 -0.02408 C -0.06754 -0.02431 -0.0684 -0.025 -0.06962 -0.02547 C -0.07274 -0.02639 -0.07587 -0.02709 -0.07899 -0.02825 C -0.08004 -0.02848 -0.08108 -0.0294 -0.08212 -0.02963 C -0.08629 -0.03079 -0.09063 -0.03125 -0.09479 -0.03241 C -0.09583 -0.03264 -0.09688 -0.03357 -0.09792 -0.0338 C -0.10278 -0.03496 -0.10781 -0.03565 -0.11267 -0.03658 C -0.1224 -0.04098 -0.11215 -0.03681 -0.1349 -0.04075 C -0.13629 -0.04098 -0.1375 -0.04213 -0.13906 -0.04213 C -0.14497 -0.04306 -0.15087 -0.04306 -0.15694 -0.04352 C -0.18281 -0.05232 -0.16146 -0.04561 -0.22847 -0.04213 C -0.23333 -0.0419 -0.23837 -0.04121 -0.24323 -0.04075 C -0.26059 -0.03959 -0.27969 -0.03889 -0.29688 -0.03797 C -0.33941 -0.0426 -0.33663 -0.03913 -0.36424 -0.04792 C -0.36528 -0.04815 -0.36649 -0.04862 -0.36736 -0.04931 C -0.37274 -0.05232 -0.37813 -0.0551 -0.38316 -0.05903 C -0.38681 -0.06181 -0.40677 -0.0794 -0.41372 -0.08704 C -0.4158 -0.08959 -0.41788 -0.0919 -0.41997 -0.09422 C -0.42274 -0.097 -0.42587 -0.09954 -0.42847 -0.10255 C -0.44097 -0.11713 -0.43316 -0.1132 -0.44115 -0.11667 C -0.46354 -0.13797 -0.43281 -0.1095 -0.45694 -0.12917 C -0.45885 -0.13079 -0.46042 -0.13311 -0.46215 -0.13496 C -0.46563 -0.1382 -0.46927 -0.14098 -0.47257 -0.14468 C -0.4776 -0.15047 -0.48142 -0.15811 -0.48715 -0.16297 C -0.4882 -0.16366 -0.48941 -0.16389 -0.49045 -0.16436 C -0.49115 -0.16575 -0.49149 -0.1676 -0.49254 -0.16852 C -0.4934 -0.16945 -0.49479 -0.16899 -0.49566 -0.16991 C -0.4967 -0.17107 -0.4967 -0.17315 -0.49774 -0.17408 C -0.49861 -0.175 -0.50087 -0.17547 -0.50087 -0.17547 L -0.50417 -0.16297 " pathEditMode="relative" ptsTypes="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7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4200" r="8960" b="54851"/>
          <a:stretch/>
        </p:blipFill>
        <p:spPr>
          <a:xfrm>
            <a:off x="-4268" y="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5817" y="548680"/>
            <a:ext cx="475529" cy="3840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5817" y="4509120"/>
            <a:ext cx="475529" cy="3840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0501" y="3124200"/>
            <a:ext cx="475529" cy="384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5508" y="5805264"/>
            <a:ext cx="475529" cy="384081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6189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5E-6 -1.85185E-6 L -5E-6 0.00023 C 0.00261 -0.00278 0.00486 -0.00602 0.00763 -0.00856 C 0.00886 -0.00972 0.01563 -0.01134 0.01615 -0.01134 C 0.02414 -0.01088 0.03195 -0.01111 0.03959 -0.00995 C 0.04566 -0.00926 0.04688 -0.00717 0.05157 -0.0044 C 0.05365 -0.00301 0.05747 -0.00092 0.0599 -1.85185E-6 C 0.06146 0.00046 0.06303 0.00093 0.06424 0.00139 C 0.07448 0.01528 0.06146 -0.00116 0.07066 0.00718 C 0.07223 0.00834 0.07292 0.01042 0.07414 0.01158 C 0.07535 0.01273 0.07691 0.0132 0.07848 0.01435 C 0.08594 0.02084 0.08178 0.02153 0.09462 0.02871 C 0.09705 0.03009 0.09966 0.03148 0.10209 0.0331 C 0.12431 0.04792 0.09376 0.02917 0.11806 0.04445 C 0.12066 0.04607 0.1231 0.04699 0.12553 0.04884 C 0.13178 0.05301 0.14028 0.05972 0.14584 0.06597 C 0.15139 0.07153 0.15556 0.07871 0.16112 0.08334 C 0.17431 0.09352 0.15851 0.08148 0.1849 0.09908 C 0.19011 0.10255 0.19723 0.10787 0.20296 0.10903 C 0.2099 0.11042 0.2165 0.10996 0.22362 0.11042 C 0.22778 0.11065 0.2323 0.11111 0.23629 0.11181 C 0.31962 0.11042 0.31754 0.10926 0.40608 0.11181 C 0.41598 0.11227 0.43073 0.11505 0.43976 0.11621 C 0.45053 0.11736 0.45296 0.11759 0.46303 0.11875 C 0.46997 0.11991 0.47639 0.1213 0.48264 0.12199 C 0.50487 0.12338 0.54931 0.12454 0.54931 0.125 L 0.55678 0.12778 C 0.56216 0.12963 0.56146 0.12847 0.56771 0.13195 C 0.57032 0.13334 0.57275 0.13496 0.57535 0.13634 C 0.57813 0.13773 0.58108 0.13889 0.58386 0.14051 C 0.58577 0.14167 0.58751 0.14352 0.58889 0.14491 C 0.59132 0.14653 0.59358 0.14792 0.59566 0.14931 C 0.60296 0.15371 0.60313 0.15278 0.60973 0.15787 C 0.61077 0.15857 0.61146 0.15972 0.61285 0.16065 C 0.61632 0.16343 0.6165 0.16343 0.62049 0.16505 C 0.62292 0.16806 0.62362 0.17014 0.62657 0.17222 C 0.62796 0.17292 0.62865 0.17315 0.63021 0.17361 C 0.63195 0.17732 0.63264 0.17801 0.63334 0.18218 C 0.63351 0.1831 0.63334 0.18403 0.63334 0.18519 L 0.63334 0.18542 " pathEditMode="relative" rAng="0" ptsTypes="AAAAAAAAAAAAAAAAAAAAAAAAAAAAAAAAAAAAAAAA">
                                      <p:cBhvr>
                                        <p:cTn id="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87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-1.38889E-6 -3.46945E-18 L -1.38889E-6 -3.46945E-18 C 0.0033 -0.00138 0.00659 -0.00254 0.00972 -0.00416 C 0.01128 -0.00486 0.0125 -0.00648 0.01406 -0.00717 C 0.01823 -0.00856 0.02257 -0.00902 0.02691 -0.00995 C 0.03941 -0.01226 0.04514 -0.01273 0.05694 -0.01412 L 0.11284 -0.01273 C 0.11597 -0.01273 0.11927 -0.0118 0.12239 -0.01134 C 0.1309 -0.01041 0.13889 -0.00995 0.14722 -0.00856 C 0.15191 -0.00763 0.15659 -0.00648 0.16111 -0.00555 C 0.1783 0.00186 0.16458 -0.0037 0.2085 -0.00277 L 0.3085 -0.00138 L 0.346 0.00301 C 0.35833 0.0044 0.37378 0.00602 0.38472 0.01019 C 0.39878 0.01528 0.39271 0.01274 0.40312 0.01737 C 0.40451 0.01875 0.40607 0.01991 0.40729 0.02153 C 0.41007 0.02477 0.41493 0.03172 0.41493 0.03172 C 0.41562 0.0345 0.41666 0.03727 0.41701 0.04028 C 0.4184 0.05278 0.41771 0.047 0.41927 0.05741 C 0.41962 0.06274 0.41962 0.06806 0.42031 0.07315 C 0.42066 0.07616 0.42152 0.07894 0.42239 0.08172 C 0.42604 0.09422 0.425 0.08913 0.42882 0.10047 C 0.43003 0.10371 0.4309 0.10718 0.43212 0.11042 C 0.4335 0.11436 0.43507 0.11806 0.43646 0.122 C 0.43906 0.12963 0.43906 0.13125 0.44184 0.13774 C 0.44271 0.14028 0.44375 0.14283 0.44496 0.14491 C 0.44913 0.15186 0.45104 0.15209 0.45573 0.15788 C 0.46007 0.16274 0.45955 0.16413 0.46441 0.16783 C 0.46649 0.16945 0.46875 0.17061 0.47083 0.17223 C 0.47326 0.17408 0.47587 0.17593 0.4783 0.17778 C 0.47951 0.17871 0.48038 0.1801 0.48159 0.18079 C 0.48611 0.18334 0.49114 0.18473 0.49548 0.18797 C 0.50642 0.19584 0.50208 0.19237 0.5085 0.19792 C 0.5092 0.19931 0.50972 0.20093 0.51059 0.20232 C 0.51146 0.20348 0.51284 0.20394 0.51389 0.2051 C 0.51493 0.20649 0.51597 0.20788 0.51701 0.2095 C 0.51996 0.22153 0.51805 0.21227 0.51805 0.2382 L 0.51927 0.2382 " pathEditMode="relative" ptsTypes="AAAAAAAAAAAAAAAAAAAAAAAAAAAAAAAAAAAA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5E-6 3.33333E-6 L -5E-6 0.00023 C 0.00296 -0.00186 0.00572 -0.00394 0.00869 -0.00556 C 0.01007 -0.00648 0.01146 -0.00695 0.01303 -0.00695 C 0.02813 -0.00695 0.04306 -0.00602 0.05782 -0.00556 C 0.08889 -0.00186 0.04566 -0.00695 0.08785 -0.00278 C 0.09167 -0.00232 0.09497 -0.00162 0.09879 -0.00139 C 0.10626 -0.0007 0.11389 -0.00047 0.12119 3.33333E-6 C 0.14115 0.00532 0.12292 0.00115 0.14827 0.00439 C 0.15035 0.00463 0.15261 0.00555 0.15452 0.00578 C 0.15869 0.00648 0.16268 0.00671 0.16632 0.00717 C 0.16754 0.00787 0.16876 0.00833 0.1698 0.00879 C 0.17171 0.00926 0.17414 0.00972 0.17605 0.01018 C 0.17796 0.01064 0.17987 0.01111 0.1816 0.01157 C 0.18525 0.01342 0.18872 0.01574 0.19237 0.01736 C 0.20678 0.02384 0.17882 0.01157 0.2007 0.02014 C 0.20539 0.02199 0.20955 0.02407 0.21372 0.02592 L 0.22032 0.0287 L 0.23004 0.0331 C 0.23108 0.03356 0.23212 0.03379 0.23299 0.03449 C 0.23525 0.03588 0.23751 0.0375 0.23959 0.03889 C 0.24237 0.04051 0.24549 0.0412 0.24827 0.04305 C 0.25417 0.04745 0.25973 0.05277 0.26528 0.0574 C 0.26789 0.05949 0.27049 0.06134 0.27292 0.06319 C 0.27466 0.06458 0.27674 0.06574 0.27813 0.06759 C 0.2816 0.07083 0.28438 0.07453 0.28785 0.07754 C 0.29237 0.08125 0.29688 0.08472 0.3007 0.08889 C 0.30278 0.09097 0.30435 0.09282 0.30626 0.09467 C 0.30886 0.09722 0.31129 0.09977 0.31389 0.10185 C 0.31615 0.10393 0.31876 0.10532 0.32119 0.10764 C 0.32396 0.11018 0.32605 0.11365 0.32882 0.1162 C 0.33178 0.11944 0.33525 0.12176 0.33855 0.12477 C 0.35886 0.1456 0.34011 0.1287 0.35035 0.13773 C 0.35087 0.13912 0.35174 0.14074 0.35261 0.14213 C 0.35626 0.14791 0.35573 0.14444 0.35799 0.15208 C 0.35851 0.15393 0.35851 0.15602 0.35903 0.15787 C 0.35973 0.16111 0.3606 0.16458 0.36112 0.16782 C 0.36372 0.18426 0.36077 0.17037 0.36337 0.18078 C 0.36285 0.1875 0.36285 0.19421 0.36216 0.20092 C 0.36216 0.20231 0.36181 0.20393 0.36112 0.20509 C 0.36025 0.20648 0.35903 0.20694 0.35799 0.2081 C 0.35643 0.20949 0.35521 0.21111 0.35348 0.21227 C 0.35261 0.21296 0.35139 0.21319 0.35035 0.21365 C 0.34966 0.21527 0.34862 0.21643 0.34827 0.21805 C 0.34757 0.21944 0.34757 0.22106 0.34723 0.22245 C 0.34619 0.22407 0.3448 0.22523 0.34376 0.22662 C 0.34028 0.24537 0.34132 0.23727 0.34376 0.27546 C 0.34393 0.27847 0.34514 0.28102 0.34601 0.28402 L 0.34723 0.28819 C 0.3474 0.28981 0.3474 0.29143 0.34827 0.29259 L 0.35035 0.29699 L 0.35348 0.30972 C 0.354 0.31134 0.35452 0.3125 0.35452 0.31412 L 0.35452 0.31852 L 0.35573 0.31852 " pathEditMode="relative" rAng="0" ptsTypes="AAAAAAAAAAAAAAAAAAAAAAAAAAAAAAAAAAAAAAAAAAAAAAAAAAAAAAA">
                                      <p:cBhvr>
                                        <p:cTn id="1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0" y="15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8.33333E-6 -3.7037E-7 L -8.33333E-6 -3.7037E-7 C 0.00364 -0.00347 0.00833 -0.00533 0.01076 -0.01019 C 0.01163 -0.01158 0.01197 -0.01343 0.01302 -0.01435 C 0.01388 -0.01551 0.0151 -0.01551 0.01614 -0.01597 C 0.02482 -0.0331 0.01163 -0.00787 0.02152 -0.02315 C 0.02326 -0.0257 0.02413 -0.02894 0.02586 -0.03172 C 0.02847 -0.03588 0.03177 -0.03912 0.03454 -0.04306 C 0.03697 -0.04699 0.03923 -0.05093 0.04184 -0.05463 C 0.04288 -0.05602 0.04409 -0.05741 0.04513 -0.05903 C 0.04843 -0.06459 0.05486 -0.08056 0.05798 -0.08334 C 0.06562 -0.09005 0.06041 -0.08496 0.07187 -0.10185 C 0.07534 -0.11528 0.07152 -0.10232 0.08697 -0.12639 C 0.08923 -0.12963 0.09149 -0.13287 0.0934 -0.13635 C 0.09444 -0.1382 0.09461 -0.14051 0.09565 -0.14213 C 0.09826 -0.14676 0.10138 -0.1507 0.10416 -0.1551 C 0.10503 -0.15625 0.10555 -0.1581 0.10642 -0.15926 C 0.10729 -0.16088 0.1085 -0.16204 0.10954 -0.16366 C 0.1118 -0.1669 0.11388 -0.17037 0.11597 -0.17361 C 0.11736 -0.1757 0.11909 -0.17732 0.12031 -0.1794 C 0.12447 -0.18588 0.1276 -0.19352 0.13211 -0.19954 L 0.1526 -0.22662 L 0.16128 -0.2382 C 0.16302 -0.24051 0.16458 -0.24329 0.16666 -0.24537 C 0.16979 -0.24861 0.17291 -0.25232 0.17621 -0.25533 C 0.17725 -0.25625 0.17829 -0.25741 0.17951 -0.25834 C 0.20729 -0.27986 0.17708 -0.25672 0.19461 -0.26829 C 0.19565 -0.26898 0.19652 -0.2706 0.19774 -0.27107 C 0.20121 -0.27292 0.20503 -0.27385 0.2085 -0.27547 C 0.21423 -0.27824 0.21961 -0.28264 0.22569 -0.28403 C 0.23194 -0.28542 0.23524 -0.28611 0.24184 -0.28843 C 0.24409 -0.28912 0.246 -0.29051 0.24826 -0.29121 C 0.26076 -0.29491 0.26076 -0.29537 0.27083 -0.29699 C 0.27413 -0.29746 0.27725 -0.29815 0.28055 -0.29838 C 0.29704 -0.30023 0.30798 -0.30047 0.32569 -0.30139 C 0.35295 -0.30486 0.33958 -0.30371 0.39027 -0.30139 C 0.39236 -0.30116 0.39461 -0.30023 0.3967 -0.29977 C 0.40069 -0.29931 0.40451 -0.29861 0.4085 -0.29838 C 0.41788 -0.29769 0.42708 -0.29746 0.43645 -0.29699 C 0.47309 -0.2919 0.44184 -0.29584 0.49027 -0.29121 L 0.50538 -0.28982 L 0.52361 -0.28843 C 0.52795 -0.28797 0.53211 -0.28727 0.53645 -0.28704 C 0.55052 -0.28611 0.5644 -0.28611 0.57847 -0.28542 C 0.57743 -0.28496 0.57621 -0.28472 0.57517 -0.28403 C 0.57343 -0.2831 0.5717 -0.28195 0.56979 -0.28125 C 0.56631 -0.27963 0.56267 -0.27847 0.55902 -0.27685 C 0.55364 -0.27454 0.54826 -0.27222 0.54288 -0.26968 L 0.53333 -0.26551 C 0.52847 -0.2632 0.52673 -0.26227 0.52031 -0.26111 C 0.51614 -0.26042 0.5118 -0.26019 0.50746 -0.25972 C 0.50642 -0.25926 0.50538 -0.25857 0.50416 -0.25834 C 0.47222 -0.25209 0.46597 -0.25579 0.42256 -0.25695 C 0.42031 -0.25787 0.41822 -0.25857 0.41597 -0.25972 C 0.41423 -0.26065 0.41267 -0.2625 0.41076 -0.2625 C 0.40624 -0.2625 0.40208 -0.26065 0.39774 -0.25972 C 0.3967 -0.2588 0.39531 -0.25834 0.39461 -0.25695 C 0.39374 -0.2551 0.3934 -0.25301 0.3934 -0.25116 C 0.3934 -0.24398 0.39357 -0.23658 0.39461 -0.22963 C 0.39513 -0.22547 0.39652 -0.22176 0.39774 -0.21806 C 0.39861 -0.21551 0.39982 -0.2132 0.40104 -0.21088 C 0.40312 -0.20672 0.40677 -0.2007 0.40954 -0.19815 C 0.41163 -0.19607 0.41406 -0.19537 0.41597 -0.19375 C 0.41874 -0.19167 0.421 -0.18866 0.42361 -0.18658 C 0.42447 -0.18588 0.42569 -0.18565 0.42673 -0.18519 C 0.43072 -0.18357 0.43472 -0.18241 0.43871 -0.18079 C 0.43975 -0.18033 0.44079 -0.17986 0.44184 -0.1794 C 0.44722 -0.17732 0.4526 -0.17547 0.45798 -0.17361 C 0.46267 -0.17199 0.46718 -0.16991 0.47204 -0.16945 L 0.48489 -0.16783 C 0.48819 -0.1676 0.49131 -0.1669 0.49461 -0.16644 C 0.50347 -0.16528 0.51354 -0.16435 0.52256 -0.16366 L 0.57847 -0.16505 C 0.58159 -0.16528 0.58489 -0.16574 0.58802 -0.16644 C 0.59322 -0.1676 0.59809 -0.16922 0.60312 -0.17084 C 0.60711 -0.17199 0.61128 -0.17292 0.61493 -0.175 C 0.62204 -0.17894 0.64097 -0.19167 0.65052 -0.19815 C 0.65538 -0.20139 0.66753 -0.20972 0.67204 -0.21088 L 0.67743 -0.21227 C 0.68628 -0.21181 0.69531 -0.21204 0.70416 -0.21088 C 0.70746 -0.21065 0.71059 -0.2088 0.71388 -0.2081 C 0.71822 -0.20695 0.72239 -0.20579 0.72673 -0.2051 C 0.73333 -0.2044 0.73975 -0.20417 0.74618 -0.20371 C 0.76857 -0.1963 0.74392 -0.20371 0.79131 -0.19815 C 0.8118 -0.1956 0.79913 -0.19676 0.82899 -0.19514 L 0.87413 -0.19815 C 0.87534 -0.19815 0.87638 -0.19885 0.87743 -0.19954 C 0.87916 -0.20047 0.8809 -0.20139 0.88281 -0.20232 C 0.88697 -0.2044 0.89131 -0.20625 0.89565 -0.2081 C 0.89704 -0.20857 0.89861 -0.2088 0.89999 -0.20949 C 0.90642 -0.21227 0.91302 -0.21482 0.91927 -0.21806 C 0.92118 -0.21898 0.92291 -0.22014 0.92465 -0.22107 C 0.92795 -0.22246 0.93124 -0.22361 0.93437 -0.22523 C 0.93732 -0.22685 0.93993 -0.2294 0.94288 -0.23102 C 0.95503 -0.2375 0.95607 -0.2375 0.96666 -0.24097 L 1.0085 -0.23959 C 1.0118 -0.23935 1.01493 -0.2382 1.01822 -0.2382 C 1.03333 -0.2382 1.04826 -0.23912 1.06336 -0.23959 C 1.06475 -0.2426 1.06684 -0.24491 1.0677 -0.24815 C 1.07013 -0.25787 1.06874 -0.25417 1.071 -0.25972 L 1.06232 -0.26551 " pathEditMode="relative" ptsTypes="AAAAAAAAAAAAAAAAAAAAAAAAAAAAAAAAA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228" r="5983" b="51282"/>
          <a:stretch/>
        </p:blipFill>
        <p:spPr>
          <a:xfrm>
            <a:off x="-21134" y="30882"/>
            <a:ext cx="9144000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40162" r="56970" b="43301"/>
          <a:stretch/>
        </p:blipFill>
        <p:spPr>
          <a:xfrm>
            <a:off x="5868144" y="4653136"/>
            <a:ext cx="936104" cy="1008112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6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0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3801" r="9236" b="53150"/>
          <a:stretch/>
        </p:blipFill>
        <p:spPr>
          <a:xfrm>
            <a:off x="-21095" y="-255933"/>
            <a:ext cx="9144000" cy="709846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232927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194055"/>
            <a:ext cx="3161928" cy="1146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224387"/>
            <a:ext cx="864096" cy="615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112003">
            <a:off x="468847" y="4149080"/>
            <a:ext cx="859611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6000"/>
    </mc:Choice>
    <mc:Fallback xmlns="">
      <p:transition spd="slow" advClick="0" advTm="9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Motion origin="layout" path="M -0.04983 0.03959 L -0.04983 0.03959 C -0.05174 0.04283 -0.05382 0.04584 -0.05521 0.04931 C -0.05521 0.04931 -0.05938 0.06621 -0.05938 0.06621 C -0.06076 0.06945 -0.06181 0.07292 -0.06354 0.07593 C -0.06458 0.07755 -0.0658 0.07871 -0.06684 0.0801 C -0.07049 0.08611 -0.06701 0.08287 -0.07205 0.08866 C -0.07535 0.09236 -0.07691 0.09213 -0.0816 0.09422 C -0.10087 0.10278 -0.07344 0.09074 -0.09514 0.09977 C -0.09844 0.10116 -0.10191 0.10162 -0.10469 0.10394 C -0.10573 0.10486 -0.10677 0.10602 -0.10781 0.10672 C -0.11406 0.11135 -0.11771 0.11273 -0.12361 0.11806 C -0.12552 0.11968 -0.12691 0.12223 -0.12899 0.12361 C -0.13125 0.12547 -0.13385 0.12639 -0.13628 0.12778 C -0.14288 0.13195 -0.13819 0.12986 -0.14566 0.13334 C -0.14774 0.13449 -0.15 0.13496 -0.15191 0.13635 C -0.15399 0.13773 -0.15608 0.13935 -0.15816 0.14051 C -0.16563 0.14445 -0.16649 0.14422 -0.17292 0.14607 C -0.17448 0.14699 -0.17569 0.14861 -0.17726 0.14885 C -0.20469 0.15301 -0.1934 0.14422 -0.20347 0.15301 C -0.20469 0.15764 -0.20451 0.15579 -0.20451 0.1588 " pathEditMode="relative" ptsTypes="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1.66667E-6 -2.22222E-6 L 1.66667E-6 0.00023 L -0.00851 -0.00416 C -0.00955 -0.00486 -0.01059 -0.00509 -0.01163 -0.00578 C -0.01337 -0.00648 -0.01511 -0.00764 -0.01702 -0.00856 C -0.0191 -0.00949 -0.02118 -0.00995 -0.02327 -0.01134 C -0.02465 -0.01227 -0.02604 -0.01342 -0.02743 -0.01412 C -0.0316 -0.0162 -0.03872 -0.01643 -0.04219 -0.0169 C -0.05139 -0.01643 -0.06042 -0.0162 -0.06962 -0.01551 C -0.0717 -0.01528 -0.07379 -0.01458 -0.07587 -0.01412 C -0.07865 -0.01366 -0.08143 -0.01319 -0.08438 -0.01273 C -0.09045 -0.01296 -0.13264 -0.0118 -0.15174 -0.01551 C -0.1632 -0.01782 -0.1816 -0.02384 -0.19063 -0.02685 C -0.19531 -0.02824 -0.19983 -0.02893 -0.20434 -0.03102 C -0.20747 -0.03241 -0.2309 -0.04305 -0.2349 -0.04352 L -0.25695 -0.04629 L -0.32118 -0.04491 C -0.32465 -0.04491 -0.3283 -0.04467 -0.3316 -0.04352 C -0.33768 -0.0419 -0.34358 -0.03912 -0.34948 -0.03657 C -0.35365 -0.03472 -0.35695 -0.03333 -0.36111 -0.03102 C -0.36337 -0.02963 -0.36545 -0.02847 -0.36754 -0.02685 C -0.38056 -0.01551 -0.37205 -0.02268 -0.38004 -0.00995 C -0.38455 -0.00254 -0.38715 -0.00208 -0.39063 0.00556 C -0.39202 0.00834 -0.39566 0.02014 -0.39792 0.02384 C -0.39879 0.025 -0.40018 0.02547 -0.40122 0.02662 C -0.40261 0.02824 -0.40382 0.03056 -0.40538 0.03218 C -0.40695 0.0338 -0.40886 0.03519 -0.41059 0.03634 C -0.41997 0.04283 -0.41893 0.04167 -0.42847 0.04491 C -0.43229 0.04769 -0.43611 0.0507 -0.44011 0.05324 C -0.45313 0.06158 -0.44757 0.05648 -0.46007 0.0632 C -0.47188 0.06945 -0.47813 0.07593 -0.49167 0.07986 C -0.50382 0.08357 -0.49792 0.08218 -0.50955 0.08426 C -0.51406 0.08611 -0.51858 0.08843 -0.52327 0.08982 C -0.52743 0.09121 -0.5316 0.09144 -0.53594 0.09259 C -0.53906 0.09352 -0.54219 0.09468 -0.54531 0.09537 C -0.54809 0.09607 -0.55104 0.0963 -0.55382 0.09676 C -0.55625 0.09722 -0.55868 0.09769 -0.56111 0.09815 C -0.56458 0.09908 -0.56806 0.10023 -0.5717 0.10093 C -0.57448 0.10162 -0.57726 0.10185 -0.58004 0.10255 C -0.58368 0.10324 -0.58715 0.10371 -0.59063 0.10533 C -0.59167 0.10579 -0.59271 0.10625 -0.59375 0.10672 C -0.59583 0.10718 -0.59809 0.10741 -0.6 0.1081 C -0.60226 0.1088 -0.60643 0.11088 -0.60643 0.11111 C -0.61042 0.11435 -0.60955 0.11204 -0.60955 0.11783 L -0.60955 0.12222 " pathEditMode="relative" rAng="0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6" y="3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Motion origin="layout" path="M 2.77778E-6 -4.44444E-6 L 2.77778E-6 -4.44444E-6 C -0.0066 0.00093 -0.01302 0.00093 -0.01944 0.00278 C -0.02153 0.00324 -0.02309 0.00556 -0.02483 0.00695 C -0.03785 0.01922 -0.02917 0.01135 -0.03871 0.02292 C -0.04392 0.02894 -0.0441 0.02709 -0.04739 0.03426 C -0.04861 0.03704 -0.0493 0.04028 -0.05069 0.04283 C -0.05208 0.04607 -0.05451 0.04838 -0.05573 0.05162 C -0.05746 0.05533 -0.06024 0.06574 -0.06111 0.07014 C -0.06163 0.07199 -0.06163 0.07408 -0.06233 0.07593 C -0.0684 0.0963 -0.06267 0.07176 -0.06875 0.09468 C -0.06962 0.09792 -0.06996 0.10139 -0.07083 0.10463 C -0.07205 0.10857 -0.07378 0.11227 -0.07517 0.11598 C -0.07674 0.12037 -0.07778 0.12477 -0.07951 0.12894 C -0.08403 0.14005 -0.08455 0.1375 -0.09028 0.1463 C -0.09479 0.15301 -0.09583 0.15996 -0.10312 0.16482 C -0.10451 0.16574 -0.10608 0.16667 -0.10746 0.16783 C -0.11493 0.17385 -0.10868 0.1706 -0.11493 0.17338 C -0.12239 0.1801 -0.11302 0.17223 -0.12361 0.17917 C -0.12535 0.18056 -0.12726 0.18195 -0.12899 0.18357 C -0.13246 0.18658 -0.13229 0.18658 -0.13437 0.18935 " pathEditMode="relative" ptsTypes="AAAAAAAAAAAAAAAA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" t="2750" r="3800" b="47900"/>
          <a:stretch/>
        </p:blipFill>
        <p:spPr>
          <a:xfrm>
            <a:off x="0" y="7374"/>
            <a:ext cx="9144000" cy="68580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clrChange>
              <a:clrFrom>
                <a:srgbClr val="051342"/>
              </a:clrFrom>
              <a:clrTo>
                <a:srgbClr val="05134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3699792"/>
            <a:ext cx="8496944" cy="42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7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7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764704"/>
            <a:ext cx="475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Литература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Рыжаков </a:t>
            </a:r>
            <a:r>
              <a:rPr lang="ru-RU" dirty="0"/>
              <a:t>В.С. «</a:t>
            </a:r>
            <a:r>
              <a:rPr lang="ru-RU" dirty="0" smtClean="0"/>
              <a:t>Веселка» ООО ПКФ «Кварц»., 2005.</a:t>
            </a:r>
          </a:p>
          <a:p>
            <a:pPr marL="342900" indent="-342900">
              <a:buAutoNum type="arabicPeriod"/>
            </a:pPr>
            <a:r>
              <a:rPr lang="en-US" dirty="0" smtClean="0"/>
              <a:t>http</a:t>
            </a:r>
            <a:r>
              <a:rPr lang="en-US" dirty="0"/>
              <a:t>://doshkolniki.org/ekologiya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2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38</Words>
  <Application>Microsoft Office PowerPoint</Application>
  <PresentationFormat>Экран (4:3)</PresentationFormat>
  <Paragraphs>10</Paragraphs>
  <Slides>8</Slides>
  <Notes>2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premus07 premus07</cp:lastModifiedBy>
  <cp:revision>60</cp:revision>
  <dcterms:created xsi:type="dcterms:W3CDTF">2014-06-27T12:45:28Z</dcterms:created>
  <dcterms:modified xsi:type="dcterms:W3CDTF">2020-02-29T17:39:12Z</dcterms:modified>
</cp:coreProperties>
</file>